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5" r:id="rId20"/>
    <p:sldId id="278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74" r:id="rId36"/>
    <p:sldId id="292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2016-08-09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435280" cy="4896544"/>
          </a:xfrm>
        </p:spPr>
        <p:txBody>
          <a:bodyPr/>
          <a:lstStyle/>
          <a:p>
            <a:r>
              <a:rPr lang="pl-PL" sz="5400" dirty="0" smtClean="0">
                <a:latin typeface="Jokerman" pitchFamily="82" charset="0"/>
              </a:rPr>
              <a:t>III TURNUS KOLONII</a:t>
            </a:r>
            <a:br>
              <a:rPr lang="pl-PL" sz="5400" dirty="0" smtClean="0">
                <a:latin typeface="Jokerman" pitchFamily="82" charset="0"/>
              </a:rPr>
            </a:br>
            <a:r>
              <a:rPr lang="pl-PL" sz="5400" dirty="0" smtClean="0">
                <a:latin typeface="Jokerman" pitchFamily="82" charset="0"/>
              </a:rPr>
              <a:t>w Goszczycach Średnich</a:t>
            </a:r>
            <a:br>
              <a:rPr lang="pl-PL" sz="5400" dirty="0" smtClean="0">
                <a:latin typeface="Jokerman" pitchFamily="82" charset="0"/>
              </a:rPr>
            </a:br>
            <a:r>
              <a:rPr lang="pl-PL" sz="6000" dirty="0" smtClean="0">
                <a:latin typeface="Jokerman" pitchFamily="82" charset="0"/>
              </a:rPr>
              <a:t/>
            </a:r>
            <a:br>
              <a:rPr lang="pl-PL" sz="6000" dirty="0" smtClean="0">
                <a:latin typeface="Jokerman" pitchFamily="82" charset="0"/>
              </a:rPr>
            </a:br>
            <a:r>
              <a:rPr lang="pl-PL" sz="8800" dirty="0" smtClean="0">
                <a:latin typeface="Jokerman" pitchFamily="82" charset="0"/>
              </a:rPr>
              <a:t>2016r.</a:t>
            </a:r>
            <a:endParaRPr lang="pl-PL" sz="8800" dirty="0">
              <a:latin typeface="Jokerman" pitchFamily="82" charset="0"/>
            </a:endParaRPr>
          </a:p>
        </p:txBody>
      </p:sp>
    </p:spTree>
  </p:cSld>
  <p:clrMapOvr>
    <a:masterClrMapping/>
  </p:clrMapOvr>
  <p:transition advTm="5313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Nie zabrakło także okazji </a:t>
            </a:r>
            <a:br>
              <a:rPr lang="pl-PL" dirty="0" smtClean="0">
                <a:latin typeface="Jokerman" pitchFamily="82" charset="0"/>
              </a:rPr>
            </a:br>
            <a:r>
              <a:rPr lang="pl-PL" dirty="0" smtClean="0">
                <a:latin typeface="Jokerman" pitchFamily="82" charset="0"/>
              </a:rPr>
              <a:t>do przypomnienia </a:t>
            </a:r>
            <a:br>
              <a:rPr lang="pl-PL" dirty="0" smtClean="0">
                <a:latin typeface="Jokerman" pitchFamily="82" charset="0"/>
              </a:rPr>
            </a:br>
            <a:r>
              <a:rPr lang="pl-PL" dirty="0" smtClean="0">
                <a:latin typeface="Jokerman" pitchFamily="82" charset="0"/>
              </a:rPr>
              <a:t>zasad bezpieczeństwa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4" name="Symbol zastępczy zawartości 3" descr="DSC_1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6840760" cy="3847927"/>
          </a:xfrm>
        </p:spPr>
      </p:pic>
    </p:spTree>
  </p:cSld>
  <p:clrMapOvr>
    <a:masterClrMapping/>
  </p:clrMapOvr>
  <p:transition advTm="5968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 descr="IMG_20160807_114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924944"/>
            <a:ext cx="3384376" cy="1903711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Bezpieczeństwo to podstawa!!!</a:t>
            </a:r>
            <a:br>
              <a:rPr lang="pl-PL" dirty="0" smtClean="0">
                <a:latin typeface="Jokerman" pitchFamily="82" charset="0"/>
              </a:rPr>
            </a:br>
            <a:r>
              <a:rPr lang="pl-PL" dirty="0" smtClean="0">
                <a:latin typeface="Jokerman" pitchFamily="82" charset="0"/>
              </a:rPr>
              <a:t>ale wodne szaleństwa to świetna zabawa…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IMG_20160807_114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5184576" cy="3446809"/>
          </a:xfrm>
          <a:prstGeom prst="rect">
            <a:avLst/>
          </a:prstGeom>
        </p:spPr>
      </p:pic>
      <p:pic>
        <p:nvPicPr>
          <p:cNvPr id="4" name="Symbol zastępczy zawartości 3" descr="IMG_20160807_1149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35896" y="4653136"/>
            <a:ext cx="2736304" cy="1908212"/>
          </a:xfrm>
        </p:spPr>
      </p:pic>
    </p:spTree>
  </p:cSld>
  <p:clrMapOvr>
    <a:masterClrMapping/>
  </p:clrMapOvr>
  <p:transition advTm="5688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A  wieczory w rytmach Disco… 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4" name="Symbol zastępczy zawartości 3" descr="DSC_1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6021475" cy="3387080"/>
          </a:xfrm>
        </p:spPr>
      </p:pic>
      <p:pic>
        <p:nvPicPr>
          <p:cNvPr id="6" name="Symbol zastępczy zawartości 3" descr="DSC_1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32856"/>
            <a:ext cx="3888432" cy="2187243"/>
          </a:xfrm>
          <a:prstGeom prst="rect">
            <a:avLst/>
          </a:prstGeom>
        </p:spPr>
      </p:pic>
      <p:pic>
        <p:nvPicPr>
          <p:cNvPr id="5" name="Symbol zastępczy zawartości 3" descr="DSC_1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4054570"/>
            <a:ext cx="4456495" cy="2506778"/>
          </a:xfrm>
          <a:prstGeom prst="rect">
            <a:avLst/>
          </a:prstGeom>
        </p:spPr>
      </p:pic>
    </p:spTree>
  </p:cSld>
  <p:clrMapOvr>
    <a:masterClrMapping/>
  </p:clrMapOvr>
  <p:transition advTm="4125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…wyłoniły nam talenty 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30361" y="2166583"/>
            <a:ext cx="4099902" cy="2592288"/>
          </a:xfrm>
          <a:prstGeom prst="rect">
            <a:avLst/>
          </a:prstGeom>
        </p:spPr>
      </p:pic>
      <p:pic>
        <p:nvPicPr>
          <p:cNvPr id="5" name="Symbol zastępczy zawartości 3" descr="DSC_1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5125376" cy="2883024"/>
          </a:xfrm>
          <a:prstGeom prst="rect">
            <a:avLst/>
          </a:prstGeom>
        </p:spPr>
      </p:pic>
      <p:pic>
        <p:nvPicPr>
          <p:cNvPr id="4" name="Symbol zastępczy zawartości 3" descr="DSC_10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11760" y="3933056"/>
            <a:ext cx="4365292" cy="2455477"/>
          </a:xfrm>
        </p:spPr>
      </p:pic>
    </p:spTree>
  </p:cSld>
  <p:clrMapOvr>
    <a:masterClrMapping/>
  </p:clrMapOvr>
  <p:transition advTm="4218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Każdy mógł się wykazać plastycznie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4997362" cy="2811016"/>
          </a:xfrm>
          <a:prstGeom prst="rect">
            <a:avLst/>
          </a:prstGeom>
        </p:spPr>
      </p:pic>
      <p:pic>
        <p:nvPicPr>
          <p:cNvPr id="6" name="Symbol zastępczy zawartości 3" descr="DSC_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058144"/>
            <a:ext cx="4997361" cy="2811016"/>
          </a:xfrm>
          <a:prstGeom prst="rect">
            <a:avLst/>
          </a:prstGeom>
        </p:spPr>
      </p:pic>
      <p:pic>
        <p:nvPicPr>
          <p:cNvPr id="4" name="Symbol zastępczy zawartości 3" descr="DSC_105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31640" y="4005064"/>
            <a:ext cx="4248472" cy="2389766"/>
          </a:xfrm>
        </p:spPr>
      </p:pic>
    </p:spTree>
  </p:cSld>
  <p:clrMapOvr>
    <a:masterClrMapping/>
  </p:clrMapOvr>
  <p:transition advTm="5485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DSC_1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8027">
            <a:off x="4160429" y="1945608"/>
            <a:ext cx="4536503" cy="2551783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…i sportowo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0730">
            <a:off x="730005" y="1595485"/>
            <a:ext cx="4608511" cy="2592287"/>
          </a:xfrm>
          <a:prstGeom prst="rect">
            <a:avLst/>
          </a:prstGeom>
        </p:spPr>
      </p:pic>
      <p:pic>
        <p:nvPicPr>
          <p:cNvPr id="4" name="Symbol zastępczy zawartości 3" descr="DSC_103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83768" y="3933056"/>
            <a:ext cx="4485304" cy="2522984"/>
          </a:xfrm>
        </p:spPr>
      </p:pic>
    </p:spTree>
  </p:cSld>
  <p:clrMapOvr>
    <a:masterClrMapping/>
  </p:clrMapOvr>
  <p:transition advTm="5907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 descr="DSC_1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563" y="1412776"/>
            <a:ext cx="4864541" cy="2736304"/>
          </a:xfrm>
          <a:prstGeom prst="rect">
            <a:avLst/>
          </a:prstGeom>
        </p:spPr>
      </p:pic>
      <p:pic>
        <p:nvPicPr>
          <p:cNvPr id="4" name="Symbol zastępczy zawartości 3" descr="DSC_11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44665" y="1700808"/>
            <a:ext cx="3543759" cy="450516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… miło spędzić: wolny czas w pokojach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077072"/>
            <a:ext cx="3130432" cy="2362763"/>
          </a:xfrm>
          <a:prstGeom prst="rect">
            <a:avLst/>
          </a:prstGeom>
        </p:spPr>
      </p:pic>
    </p:spTree>
  </p:cSld>
  <p:clrMapOvr>
    <a:masterClrMapping/>
  </p:clrMapOvr>
  <p:transition advTm="761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oraz na wycieczkach 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IMG_20160804_134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93076">
            <a:off x="476631" y="1346493"/>
            <a:ext cx="5064224" cy="2848626"/>
          </a:xfrm>
          <a:prstGeom prst="rect">
            <a:avLst/>
          </a:prstGeom>
        </p:spPr>
      </p:pic>
      <p:pic>
        <p:nvPicPr>
          <p:cNvPr id="6" name="Symbol zastępczy zawartości 3" descr="IMG_20160804_134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4874">
            <a:off x="4154972" y="2068528"/>
            <a:ext cx="4536504" cy="2704610"/>
          </a:xfrm>
          <a:prstGeom prst="rect">
            <a:avLst/>
          </a:prstGeom>
        </p:spPr>
      </p:pic>
      <p:pic>
        <p:nvPicPr>
          <p:cNvPr id="4" name="Symbol zastępczy zawartości 3" descr="IMG_20160804_13425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1323802">
            <a:off x="2208245" y="4091212"/>
            <a:ext cx="4032448" cy="2268252"/>
          </a:xfrm>
        </p:spPr>
      </p:pic>
    </p:spTree>
  </p:cSld>
  <p:clrMapOvr>
    <a:masterClrMapping/>
  </p:clrMapOvr>
  <p:transition advTm="5547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60804_142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5760641" cy="324036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podczas przeprawy tratwą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20160804_142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564904"/>
            <a:ext cx="4499992" cy="2531245"/>
          </a:xfrm>
          <a:prstGeom prst="rect">
            <a:avLst/>
          </a:prstGeom>
        </p:spPr>
      </p:pic>
      <p:pic>
        <p:nvPicPr>
          <p:cNvPr id="5" name="Symbol zastępczy zawartości 3" descr="20160804_142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365104"/>
            <a:ext cx="3456384" cy="1944215"/>
          </a:xfrm>
          <a:prstGeom prst="rect">
            <a:avLst/>
          </a:prstGeom>
        </p:spPr>
      </p:pic>
    </p:spTree>
  </p:cSld>
  <p:clrMapOvr>
    <a:masterClrMapping/>
  </p:clrMapOvr>
  <p:transition advTm="5547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 zabaw z animatorami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20160804_143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59301">
            <a:off x="708737" y="1398660"/>
            <a:ext cx="5715391" cy="3600400"/>
          </a:xfrm>
          <a:prstGeom prst="rect">
            <a:avLst/>
          </a:prstGeom>
        </p:spPr>
      </p:pic>
      <p:pic>
        <p:nvPicPr>
          <p:cNvPr id="4" name="Symbol zastępczy zawartości 3" descr="20160804_1436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345099">
            <a:off x="5466043" y="1824627"/>
            <a:ext cx="2664296" cy="3847315"/>
          </a:xfrm>
        </p:spPr>
      </p:pic>
      <p:pic>
        <p:nvPicPr>
          <p:cNvPr id="6" name="Symbol zastępczy zawartości 3" descr="20160804_143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509120"/>
            <a:ext cx="3024336" cy="1996981"/>
          </a:xfrm>
          <a:prstGeom prst="rect">
            <a:avLst/>
          </a:prstGeom>
        </p:spPr>
      </p:pic>
    </p:spTree>
  </p:cSld>
  <p:clrMapOvr>
    <a:masterClrMapping/>
  </p:clrMapOvr>
  <p:transition advTm="5609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Czekamy z niecierpliwością  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IMG_20160801_101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204864"/>
            <a:ext cx="5544616" cy="3672607"/>
          </a:xfrm>
          <a:prstGeom prst="rect">
            <a:avLst/>
          </a:prstGeom>
        </p:spPr>
      </p:pic>
      <p:pic>
        <p:nvPicPr>
          <p:cNvPr id="4" name="Symbol zastępczy zawartości 3" descr="IMG_20160801_1016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96136" y="1628800"/>
            <a:ext cx="2448272" cy="3384376"/>
          </a:xfrm>
        </p:spPr>
      </p:pic>
    </p:spTree>
  </p:cSld>
  <p:clrMapOvr>
    <a:masterClrMapping/>
  </p:clrMapOvr>
  <p:transition advTm="3391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2060848"/>
            <a:ext cx="5112568" cy="2875820"/>
          </a:xfrm>
        </p:spPr>
      </p:pic>
      <p:pic>
        <p:nvPicPr>
          <p:cNvPr id="5" name="Symbol zastępczy zawartości 3" descr="DSC_1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628800"/>
            <a:ext cx="4614174" cy="3460631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 w labiryncie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4149080"/>
            <a:ext cx="3103893" cy="1948462"/>
          </a:xfrm>
          <a:prstGeom prst="rect">
            <a:avLst/>
          </a:prstGeom>
        </p:spPr>
      </p:pic>
    </p:spTree>
  </p:cSld>
  <p:clrMapOvr>
    <a:masterClrMapping/>
  </p:clrMapOvr>
  <p:transition advTm="5156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-w labiryntach luster i zapomnienia 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IMG_20160804_132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5616624" cy="3529997"/>
          </a:xfrm>
          <a:prstGeom prst="rect">
            <a:avLst/>
          </a:prstGeom>
        </p:spPr>
      </p:pic>
      <p:pic>
        <p:nvPicPr>
          <p:cNvPr id="4" name="Symbol zastępczy zawartości 3" descr="IMG_20160804_1322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96136" y="1340768"/>
            <a:ext cx="2736304" cy="3840427"/>
          </a:xfrm>
        </p:spPr>
      </p:pic>
      <p:pic>
        <p:nvPicPr>
          <p:cNvPr id="5" name="Symbol zastępczy zawartości 3" descr="IMG_20160804_132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149080"/>
            <a:ext cx="3024336" cy="2219700"/>
          </a:xfrm>
          <a:prstGeom prst="rect">
            <a:avLst/>
          </a:prstGeom>
        </p:spPr>
      </p:pic>
    </p:spTree>
  </p:cSld>
  <p:clrMapOvr>
    <a:masterClrMapping/>
  </p:clrMapOvr>
  <p:transition advTm="5328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22641">
            <a:off x="808253" y="1436133"/>
            <a:ext cx="5765447" cy="3243063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wewnątrz obrotowego domku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077072"/>
            <a:ext cx="4248472" cy="2389765"/>
          </a:xfrm>
          <a:prstGeom prst="rect">
            <a:avLst/>
          </a:prstGeom>
        </p:spPr>
      </p:pic>
      <p:pic>
        <p:nvPicPr>
          <p:cNvPr id="5" name="Symbol zastępczy zawartości 3" descr="DSC_1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789040"/>
            <a:ext cx="3312368" cy="2026646"/>
          </a:xfrm>
          <a:prstGeom prst="rect">
            <a:avLst/>
          </a:prstGeom>
        </p:spPr>
      </p:pic>
    </p:spTree>
  </p:cSld>
  <p:clrMapOvr>
    <a:masterClrMapping/>
  </p:clrMapOvr>
  <p:transition advTm="5421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5306880" cy="298512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 zwiedzając pochylony dom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2632" y="4077072"/>
            <a:ext cx="3171416" cy="2430270"/>
          </a:xfrm>
          <a:prstGeom prst="rect">
            <a:avLst/>
          </a:prstGeom>
        </p:spPr>
      </p:pic>
      <p:pic>
        <p:nvPicPr>
          <p:cNvPr id="6" name="Symbol zastępczy zawartości 3" descr="DSC_1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20888"/>
            <a:ext cx="4177825" cy="2500028"/>
          </a:xfrm>
          <a:prstGeom prst="rect">
            <a:avLst/>
          </a:prstGeom>
        </p:spPr>
      </p:pic>
    </p:spTree>
  </p:cSld>
  <p:clrMapOvr>
    <a:masterClrMapping/>
  </p:clrMapOvr>
  <p:transition advTm="6109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848873" cy="475252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Krainę  czarów Alicji</a:t>
            </a:r>
            <a:endParaRPr lang="pl-PL" dirty="0">
              <a:latin typeface="Jokerman" pitchFamily="82" charset="0"/>
            </a:endParaRPr>
          </a:p>
        </p:txBody>
      </p:sp>
    </p:spTree>
  </p:cSld>
  <p:clrMapOvr>
    <a:masterClrMapping/>
  </p:clrMapOvr>
  <p:transition advTm="4969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60804_161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29012">
            <a:off x="920906" y="1972838"/>
            <a:ext cx="4487371" cy="331236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Nauczyliśmy się sztuczek magicznych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IMG_20160804_161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0890">
            <a:off x="4318579" y="3235618"/>
            <a:ext cx="3816424" cy="2739156"/>
          </a:xfrm>
          <a:prstGeom prst="rect">
            <a:avLst/>
          </a:prstGeom>
        </p:spPr>
      </p:pic>
    </p:spTree>
  </p:cSld>
  <p:clrMapOvr>
    <a:masterClrMapping/>
  </p:clrMapOvr>
  <p:transition advTm="5547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a efekt był taki…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08590">
            <a:off x="890698" y="1649845"/>
            <a:ext cx="5745763" cy="3435540"/>
          </a:xfrm>
          <a:prstGeom prst="rect">
            <a:avLst/>
          </a:prstGeom>
        </p:spPr>
      </p:pic>
      <p:pic>
        <p:nvPicPr>
          <p:cNvPr id="4" name="Symbol zastępczy zawartości 3" descr="DSC_12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301049">
            <a:off x="5106368" y="1964527"/>
            <a:ext cx="2917573" cy="4114318"/>
          </a:xfrm>
        </p:spPr>
      </p:pic>
    </p:spTree>
  </p:cSld>
  <p:clrMapOvr>
    <a:masterClrMapping/>
  </p:clrMapOvr>
  <p:transition advTm="5515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Mieliśmy bardzo miłych gości,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5632625" cy="3168352"/>
          </a:xfrm>
          <a:prstGeom prst="rect">
            <a:avLst/>
          </a:prstGeom>
        </p:spPr>
      </p:pic>
      <p:pic>
        <p:nvPicPr>
          <p:cNvPr id="5" name="Symbol zastępczy zawartości 3" descr="DSC_1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276872"/>
            <a:ext cx="4258763" cy="2664296"/>
          </a:xfrm>
          <a:prstGeom prst="rect">
            <a:avLst/>
          </a:prstGeom>
        </p:spPr>
      </p:pic>
      <p:pic>
        <p:nvPicPr>
          <p:cNvPr id="4" name="Symbol zastępczy zawartości 3" descr="DSC_125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15816" y="4221088"/>
            <a:ext cx="3384376" cy="2160240"/>
          </a:xfrm>
        </p:spPr>
      </p:pic>
    </p:spTree>
  </p:cSld>
  <p:clrMapOvr>
    <a:masterClrMapping/>
  </p:clrMapOvr>
  <p:transition advTm="625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FB_IMG_1470666178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73376">
            <a:off x="2967603" y="1921878"/>
            <a:ext cx="5574319" cy="369228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z którymi miło spędziliśmy czas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FB_IMG_1470666178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12181">
            <a:off x="539552" y="2060848"/>
            <a:ext cx="2666265" cy="4026927"/>
          </a:xfrm>
          <a:prstGeom prst="rect">
            <a:avLst/>
          </a:prstGeom>
        </p:spPr>
      </p:pic>
    </p:spTree>
  </p:cSld>
  <p:clrMapOvr>
    <a:masterClrMapping/>
  </p:clrMapOvr>
  <p:transition advTm="7156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661" y="1842120"/>
            <a:ext cx="4658419" cy="273900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i przeszliśmy szkołę przetrwania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DSC_1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32792"/>
            <a:ext cx="3960440" cy="2408376"/>
          </a:xfrm>
          <a:prstGeom prst="rect">
            <a:avLst/>
          </a:prstGeom>
        </p:spPr>
      </p:pic>
      <p:pic>
        <p:nvPicPr>
          <p:cNvPr id="5" name="Symbol zastępczy zawartości 3" descr="DSC_1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8439" y="4318246"/>
            <a:ext cx="3411672" cy="1919066"/>
          </a:xfrm>
          <a:prstGeom prst="rect">
            <a:avLst/>
          </a:prstGeom>
        </p:spPr>
      </p:pic>
    </p:spTree>
  </p:cSld>
  <p:clrMapOvr>
    <a:masterClrMapping/>
  </p:clrMapOvr>
  <p:transition advTm="6406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Jokerman" pitchFamily="82" charset="0"/>
              </a:rPr>
              <a:t>   No i w drogę…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IMG_20160804_092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124744"/>
            <a:ext cx="2490661" cy="3744416"/>
          </a:xfrm>
          <a:prstGeom prst="rect">
            <a:avLst/>
          </a:prstGeom>
        </p:spPr>
      </p:pic>
      <p:pic>
        <p:nvPicPr>
          <p:cNvPr id="5" name="Symbol zastępczy zawartości 3" descr="IMG_20160804_09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00807"/>
            <a:ext cx="5256584" cy="3529421"/>
          </a:xfrm>
          <a:prstGeom prst="rect">
            <a:avLst/>
          </a:prstGeom>
        </p:spPr>
      </p:pic>
      <p:pic>
        <p:nvPicPr>
          <p:cNvPr id="4" name="Symbol zastępczy zawartości 3" descr="IMG_20160804_0926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4077072"/>
            <a:ext cx="2808312" cy="2190037"/>
          </a:xfrm>
        </p:spPr>
      </p:pic>
    </p:spTree>
  </p:cSld>
  <p:clrMapOvr>
    <a:masterClrMapping/>
  </p:clrMapOvr>
  <p:transition advTm="4078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byliśmy dzielni  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14185"/>
            <a:ext cx="3816424" cy="2534895"/>
          </a:xfrm>
          <a:prstGeom prst="rect">
            <a:avLst/>
          </a:prstGeom>
        </p:spPr>
      </p:pic>
      <p:pic>
        <p:nvPicPr>
          <p:cNvPr id="6" name="Symbol zastępczy zawartości 3" descr="DSC_1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214960"/>
            <a:ext cx="4104456" cy="2726208"/>
          </a:xfrm>
          <a:prstGeom prst="rect">
            <a:avLst/>
          </a:prstGeom>
        </p:spPr>
      </p:pic>
      <p:pic>
        <p:nvPicPr>
          <p:cNvPr id="4" name="Symbol zastępczy zawartości 3" descr="DSC_11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39753" y="3972272"/>
            <a:ext cx="3168352" cy="2193032"/>
          </a:xfrm>
        </p:spPr>
      </p:pic>
    </p:spTree>
  </p:cSld>
  <p:clrMapOvr>
    <a:masterClrMapping/>
  </p:clrMapOvr>
  <p:transition advTm="586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FB_IMG_1470752027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5196579" cy="2923075"/>
          </a:xfrm>
          <a:prstGeom prst="rect">
            <a:avLst/>
          </a:prstGeom>
        </p:spPr>
      </p:pic>
      <p:pic>
        <p:nvPicPr>
          <p:cNvPr id="4" name="Symbol zastępczy zawartości 3" descr="FB_IMG_14707520277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50779" y="1700808"/>
            <a:ext cx="4444894" cy="295232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  <a:cs typeface="Andalus" pitchFamily="18" charset="-78"/>
              </a:rPr>
              <a:t>choć nie było łatwo…</a:t>
            </a:r>
            <a:endParaRPr lang="pl-PL" dirty="0">
              <a:latin typeface="Jokerman" pitchFamily="82" charset="0"/>
              <a:cs typeface="Andalus" pitchFamily="18" charset="-78"/>
            </a:endParaRPr>
          </a:p>
        </p:txBody>
      </p:sp>
      <p:pic>
        <p:nvPicPr>
          <p:cNvPr id="6" name="Symbol zastępczy zawartości 3" descr="FB_IMG_1470752027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077072"/>
            <a:ext cx="3804823" cy="2140212"/>
          </a:xfrm>
          <a:prstGeom prst="rect">
            <a:avLst/>
          </a:prstGeom>
        </p:spPr>
      </p:pic>
    </p:spTree>
  </p:cSld>
  <p:clrMapOvr>
    <a:masterClrMapping/>
  </p:clrMapOvr>
  <p:transition advTm="5344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FB_IMG_14707520105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0300" y="1524000"/>
            <a:ext cx="6883400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Nawet panie dały radę :)</a:t>
            </a:r>
            <a:endParaRPr lang="pl-PL" dirty="0">
              <a:latin typeface="Jokerman" pitchFamily="82" charset="0"/>
            </a:endParaRPr>
          </a:p>
        </p:txBody>
      </p:sp>
    </p:spTree>
  </p:cSld>
  <p:clrMapOvr>
    <a:masterClrMapping/>
  </p:clrMapOvr>
  <p:transition advTm="5640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W razie wypadku wiemy jak pomóc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6" name="Symbol zastępczy zawartości 3" descr="FB_IMG_1470751973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555" y="1844824"/>
            <a:ext cx="6144685" cy="3456384"/>
          </a:xfrm>
          <a:prstGeom prst="rect">
            <a:avLst/>
          </a:prstGeom>
        </p:spPr>
      </p:pic>
      <p:pic>
        <p:nvPicPr>
          <p:cNvPr id="5" name="Symbol zastępczy zawartości 3" descr="FB_IMG_1470751973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340768"/>
            <a:ext cx="4089772" cy="2716454"/>
          </a:xfrm>
          <a:prstGeom prst="rect">
            <a:avLst/>
          </a:prstGeom>
        </p:spPr>
      </p:pic>
      <p:pic>
        <p:nvPicPr>
          <p:cNvPr id="4" name="Symbol zastępczy zawartości 3" descr="FB_IMG_147075197385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4365104"/>
            <a:ext cx="3024336" cy="2023424"/>
          </a:xfrm>
        </p:spPr>
      </p:pic>
    </p:spTree>
  </p:cSld>
  <p:clrMapOvr>
    <a:masterClrMapping/>
  </p:clrMapOvr>
  <p:transition advTm="5985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772816"/>
            <a:ext cx="4736527" cy="266429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Po wielu wrażeniach, czas na relaks </a:t>
            </a:r>
            <a:br>
              <a:rPr lang="pl-PL" dirty="0" smtClean="0">
                <a:latin typeface="Jokerman" pitchFamily="82" charset="0"/>
              </a:rPr>
            </a:br>
            <a:r>
              <a:rPr lang="pl-PL" dirty="0" smtClean="0">
                <a:latin typeface="Jokerman" pitchFamily="82" charset="0"/>
              </a:rPr>
              <a:t>podczas kreatywnej twórczości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348880"/>
            <a:ext cx="2187243" cy="3888432"/>
          </a:xfrm>
          <a:prstGeom prst="rect">
            <a:avLst/>
          </a:prstGeom>
        </p:spPr>
      </p:pic>
      <p:pic>
        <p:nvPicPr>
          <p:cNvPr id="6" name="Symbol zastępczy zawartości 3" descr="DSC_1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293096"/>
            <a:ext cx="3816423" cy="2146738"/>
          </a:xfrm>
          <a:prstGeom prst="rect">
            <a:avLst/>
          </a:prstGeom>
        </p:spPr>
      </p:pic>
    </p:spTree>
  </p:cSld>
  <p:clrMapOvr>
    <a:masterClrMapping/>
  </p:clrMapOvr>
  <p:transition advTm="6094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60802_172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9565" y="476672"/>
            <a:ext cx="7872875" cy="5904656"/>
          </a:xfrm>
        </p:spPr>
      </p:pic>
    </p:spTree>
  </p:cSld>
  <p:clrMapOvr>
    <a:masterClrMapping/>
  </p:clrMapOvr>
  <p:transition advTm="8172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>
            <a:spLocks/>
          </p:cNvSpPr>
          <p:nvPr/>
        </p:nvSpPr>
        <p:spPr>
          <a:xfrm>
            <a:off x="683568" y="260648"/>
            <a:ext cx="7427168" cy="8229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Dziękujemy</a:t>
            </a:r>
            <a:endParaRPr kumimoji="0" lang="pl-PL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Jokerman" pitchFamily="82" charset="0"/>
              <a:ea typeface="+mj-ea"/>
              <a:cs typeface="+mj-cs"/>
            </a:endParaRPr>
          </a:p>
        </p:txBody>
      </p:sp>
      <p:pic>
        <p:nvPicPr>
          <p:cNvPr id="7" name="Symbol zastępczy zawartości 4" descr="IMG_20160801_132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1268760"/>
            <a:ext cx="4774609" cy="3168352"/>
          </a:xfrm>
          <a:prstGeom prst="rect">
            <a:avLst/>
          </a:prstGeom>
        </p:spPr>
      </p:pic>
      <p:pic>
        <p:nvPicPr>
          <p:cNvPr id="6" name="Symbol zastępczy zawartości 4" descr="IMG_20160801_1326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816424" cy="2146739"/>
          </a:xfrm>
          <a:prstGeom prst="rect">
            <a:avLst/>
          </a:prstGeom>
        </p:spPr>
      </p:pic>
      <p:pic>
        <p:nvPicPr>
          <p:cNvPr id="5" name="Symbol zastępczy zawartości 4" descr="IMG_20160801_13260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3573016"/>
            <a:ext cx="4464496" cy="2511279"/>
          </a:xfr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Jesteśmy na miejscu </a:t>
            </a:r>
            <a:r>
              <a:rPr lang="pl-PL" dirty="0" smtClean="0">
                <a:latin typeface="Jokerman" pitchFamily="82" charset="0"/>
                <a:sym typeface="Wingdings" pitchFamily="2" charset="2"/>
              </a:rPr>
              <a:t>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IMG_20160801_174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636912"/>
            <a:ext cx="4032448" cy="3024336"/>
          </a:xfrm>
          <a:prstGeom prst="rect">
            <a:avLst/>
          </a:prstGeom>
        </p:spPr>
      </p:pic>
      <p:pic>
        <p:nvPicPr>
          <p:cNvPr id="4" name="Symbol zastępczy zawartości 3" descr="IMG_20160801_1742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844824"/>
            <a:ext cx="3456384" cy="4240425"/>
          </a:xfrm>
        </p:spPr>
      </p:pic>
    </p:spTree>
  </p:cSld>
  <p:clrMapOvr>
    <a:masterClrMapping/>
  </p:clrMapOvr>
  <p:transition advTm="5156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60802_102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5544616" cy="387043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Czas się poznać i pobawić….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IMG_20160802_102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3600400" cy="2700300"/>
          </a:xfrm>
          <a:prstGeom prst="rect">
            <a:avLst/>
          </a:prstGeom>
        </p:spPr>
      </p:pic>
      <p:pic>
        <p:nvPicPr>
          <p:cNvPr id="6" name="Symbol zastępczy zawartości 3" descr="IMG_20160802_102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933056"/>
            <a:ext cx="3312368" cy="2484276"/>
          </a:xfrm>
          <a:prstGeom prst="rect">
            <a:avLst/>
          </a:prstGeom>
        </p:spPr>
      </p:pic>
    </p:spTree>
  </p:cSld>
  <p:clrMapOvr>
    <a:masterClrMapping/>
  </p:clrMapOvr>
  <p:transition advTm="3563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Jokerman" pitchFamily="82" charset="0"/>
              </a:rPr>
              <a:t>Każdy znalazł coś dla siebie…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844824"/>
            <a:ext cx="5224199" cy="2938612"/>
          </a:xfrm>
          <a:prstGeom prst="rect">
            <a:avLst/>
          </a:prstGeom>
        </p:spPr>
      </p:pic>
      <p:pic>
        <p:nvPicPr>
          <p:cNvPr id="4" name="Symbol zastępczy zawartości 3" descr="DSC_10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4197" y="2138170"/>
            <a:ext cx="4403117" cy="3240360"/>
          </a:xfrm>
        </p:spPr>
      </p:pic>
      <p:pic>
        <p:nvPicPr>
          <p:cNvPr id="7" name="Symbol zastępczy zawartości 3" descr="DSC_1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257092"/>
            <a:ext cx="3336372" cy="2052228"/>
          </a:xfrm>
          <a:prstGeom prst="rect">
            <a:avLst/>
          </a:prstGeom>
        </p:spPr>
      </p:pic>
    </p:spTree>
  </p:cSld>
  <p:clrMapOvr>
    <a:masterClrMapping/>
  </p:clrMapOvr>
  <p:transition advTm="4828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Jedzonko zawsze było pyszne !!!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76872"/>
            <a:ext cx="3960440" cy="2718607"/>
          </a:xfrm>
          <a:prstGeom prst="rect">
            <a:avLst/>
          </a:prstGeom>
        </p:spPr>
      </p:pic>
      <p:pic>
        <p:nvPicPr>
          <p:cNvPr id="6" name="Symbol zastępczy zawartości 3" descr="DSC_1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4032448" cy="2592288"/>
          </a:xfrm>
          <a:prstGeom prst="rect">
            <a:avLst/>
          </a:prstGeom>
        </p:spPr>
      </p:pic>
      <p:pic>
        <p:nvPicPr>
          <p:cNvPr id="4" name="Symbol zastępczy zawartości 3" descr="DSC_113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3978338"/>
            <a:ext cx="3888432" cy="2445253"/>
          </a:xfrm>
        </p:spPr>
      </p:pic>
    </p:spTree>
  </p:cSld>
  <p:clrMapOvr>
    <a:masterClrMapping/>
  </p:clrMapOvr>
  <p:transition advTm="5687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1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645024"/>
            <a:ext cx="4741333" cy="2667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Ale szybko zrzuciliśmy kalorie </a:t>
            </a:r>
            <a:r>
              <a:rPr lang="pl-PL" dirty="0" smtClean="0">
                <a:latin typeface="Jokerman" pitchFamily="82" charset="0"/>
                <a:sym typeface="Wingdings" pitchFamily="2" charset="2"/>
              </a:rPr>
              <a:t>:)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556792"/>
            <a:ext cx="4741333" cy="2666999"/>
          </a:xfrm>
          <a:prstGeom prst="rect">
            <a:avLst/>
          </a:prstGeom>
        </p:spPr>
      </p:pic>
      <p:pic>
        <p:nvPicPr>
          <p:cNvPr id="6" name="Symbol zastępczy zawartości 3" descr="DSC_1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572000" y="3645024"/>
            <a:ext cx="3839854" cy="2292968"/>
          </a:xfrm>
          <a:prstGeom prst="rect">
            <a:avLst/>
          </a:prstGeom>
        </p:spPr>
      </p:pic>
    </p:spTree>
  </p:cSld>
  <p:clrMapOvr>
    <a:masterClrMapping/>
  </p:clrMapOvr>
  <p:transition advTm="4813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Jokerman" pitchFamily="82" charset="0"/>
              </a:rPr>
              <a:t>Dzięki zajęciom profilaktycznym, wiele się nauczyliśmy….</a:t>
            </a:r>
            <a:endParaRPr lang="pl-PL" dirty="0">
              <a:latin typeface="Jokerman" pitchFamily="82" charset="0"/>
            </a:endParaRPr>
          </a:p>
        </p:txBody>
      </p:sp>
      <p:pic>
        <p:nvPicPr>
          <p:cNvPr id="5" name="Symbol zastępczy zawartości 3" descr="DSC_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04170" y="2328878"/>
            <a:ext cx="3200355" cy="1800200"/>
          </a:xfrm>
          <a:prstGeom prst="rect">
            <a:avLst/>
          </a:prstGeom>
        </p:spPr>
      </p:pic>
      <p:pic>
        <p:nvPicPr>
          <p:cNvPr id="6" name="Symbol zastępczy zawartości 3" descr="DSC_1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09328"/>
            <a:ext cx="5695729" cy="3203848"/>
          </a:xfrm>
          <a:prstGeom prst="rect">
            <a:avLst/>
          </a:prstGeom>
        </p:spPr>
      </p:pic>
      <p:pic>
        <p:nvPicPr>
          <p:cNvPr id="4" name="Symbol zastępczy zawartości 3" descr="DSC_104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4455622"/>
            <a:ext cx="3679505" cy="2069722"/>
          </a:xfrm>
        </p:spPr>
      </p:pic>
    </p:spTree>
  </p:cSld>
  <p:clrMapOvr>
    <a:masterClrMapping/>
  </p:clrMapOvr>
  <p:transition advTm="5203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1128</TotalTime>
  <Words>162</Words>
  <Application>Microsoft Office PowerPoint</Application>
  <PresentationFormat>Pokaz na ekranie (4:3)</PresentationFormat>
  <Paragraphs>35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Papier</vt:lpstr>
      <vt:lpstr>III TURNUS KOLONII w Goszczycach Średnich  2016r.</vt:lpstr>
      <vt:lpstr>Czekamy z niecierpliwością  :)</vt:lpstr>
      <vt:lpstr>   No i w drogę…</vt:lpstr>
      <vt:lpstr>Jesteśmy na miejscu :)</vt:lpstr>
      <vt:lpstr>Czas się poznać i pobawić….</vt:lpstr>
      <vt:lpstr>Każdy znalazł coś dla siebie…</vt:lpstr>
      <vt:lpstr>Jedzonko zawsze było pyszne !!!</vt:lpstr>
      <vt:lpstr>Ale szybko zrzuciliśmy kalorie :)</vt:lpstr>
      <vt:lpstr>Dzięki zajęciom profilaktycznym, wiele się nauczyliśmy….</vt:lpstr>
      <vt:lpstr>Nie zabrakło także okazji  do przypomnienia  zasad bezpieczeństwa</vt:lpstr>
      <vt:lpstr>Bezpieczeństwo to podstawa!!! ale wodne szaleństwa to świetna zabawa…</vt:lpstr>
      <vt:lpstr>A  wieczory w rytmach Disco… </vt:lpstr>
      <vt:lpstr>…wyłoniły nam talenty :)</vt:lpstr>
      <vt:lpstr>Każdy mógł się wykazać plastycznie</vt:lpstr>
      <vt:lpstr>…i sportowo</vt:lpstr>
      <vt:lpstr>… miło spędzić: wolny czas w pokojach</vt:lpstr>
      <vt:lpstr>oraz na wycieczkach :)</vt:lpstr>
      <vt:lpstr>podczas przeprawy tratwą</vt:lpstr>
      <vt:lpstr> zabaw z animatorami</vt:lpstr>
      <vt:lpstr> w labiryncie</vt:lpstr>
      <vt:lpstr>-w labiryntach luster i zapomnienia </vt:lpstr>
      <vt:lpstr>wewnątrz obrotowego domku</vt:lpstr>
      <vt:lpstr> zwiedzając pochylony dom</vt:lpstr>
      <vt:lpstr>Krainę  czarów Alicji</vt:lpstr>
      <vt:lpstr>Nauczyliśmy się sztuczek magicznych</vt:lpstr>
      <vt:lpstr>a efekt był taki…</vt:lpstr>
      <vt:lpstr>Mieliśmy bardzo miłych gości,</vt:lpstr>
      <vt:lpstr>z którymi miło spędziliśmy czas</vt:lpstr>
      <vt:lpstr>i przeszliśmy szkołę przetrwania</vt:lpstr>
      <vt:lpstr>byliśmy dzielni  :)</vt:lpstr>
      <vt:lpstr>choć nie było łatwo…</vt:lpstr>
      <vt:lpstr>Nawet panie dały radę :)</vt:lpstr>
      <vt:lpstr>W razie wypadku wiemy jak pomóc</vt:lpstr>
      <vt:lpstr>Po wielu wrażeniach, czas na relaks  podczas kreatywnej twórczości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 TURNUS KOLONII w Goszczycach Średnich  2016r.</dc:title>
  <dc:creator>Grażynka</dc:creator>
  <cp:lastModifiedBy>Grażynka</cp:lastModifiedBy>
  <cp:revision>2</cp:revision>
  <dcterms:created xsi:type="dcterms:W3CDTF">2016-08-08T13:32:08Z</dcterms:created>
  <dcterms:modified xsi:type="dcterms:W3CDTF">2016-08-10T10:05:09Z</dcterms:modified>
</cp:coreProperties>
</file>